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5" r:id="rId1"/>
  </p:sldMasterIdLst>
  <p:notesMasterIdLst>
    <p:notesMasterId r:id="rId2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84" r:id="rId16"/>
    <p:sldId id="273" r:id="rId17"/>
    <p:sldId id="285" r:id="rId18"/>
    <p:sldId id="278" r:id="rId19"/>
    <p:sldId id="289" r:id="rId20"/>
    <p:sldId id="270" r:id="rId21"/>
    <p:sldId id="274" r:id="rId22"/>
    <p:sldId id="275" r:id="rId23"/>
    <p:sldId id="287" r:id="rId24"/>
    <p:sldId id="286" r:id="rId25"/>
    <p:sldId id="288" r:id="rId26"/>
    <p:sldId id="283" r:id="rId27"/>
  </p:sldIdLst>
  <p:sldSz cx="9144000" cy="5143500" type="screen16x9"/>
  <p:notesSz cx="6858000" cy="9144000"/>
  <p:embeddedFontLst>
    <p:embeddedFont>
      <p:font typeface="Space Grotesk" pitchFamily="2" charset="77"/>
      <p:regular r:id=""/>
      <p:bold r:id=""/>
    </p:embeddedFont>
    <p:embeddedFont>
      <p:font typeface="Space Grotesk Medium" pitchFamily="2" charset="77"/>
      <p:regular r:id=""/>
      <p:bold r:id=""/>
    </p:embeddedFont>
    <p:embeddedFont>
      <p:font typeface="Space Grotesk SemiBold" pitchFamily="2" charset="77"/>
      <p:regular r:id=""/>
      <p:bold r:id="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374"/>
    <p:restoredTop sz="94628"/>
  </p:normalViewPr>
  <p:slideViewPr>
    <p:cSldViewPr snapToGrid="0">
      <p:cViewPr varScale="1">
        <p:scale>
          <a:sx n="108" d="100"/>
          <a:sy n="108" d="100"/>
        </p:scale>
        <p:origin x="216" y="56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778c597141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2778c597141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2778c597141_0_3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2778c597141_0_3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778c597141_0_2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2778c597141_0_2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e6030d8e4b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1e6030d8e4b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7810957ac8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27810957ac8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778c597141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2778c597141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>
          <a:extLst>
            <a:ext uri="{FF2B5EF4-FFF2-40B4-BE49-F238E27FC236}">
              <a16:creationId xmlns:a16="http://schemas.microsoft.com/office/drawing/2014/main" id="{2340B1B5-CBED-ED72-32B6-80459406B5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778c597141_0_97:notes">
            <a:extLst>
              <a:ext uri="{FF2B5EF4-FFF2-40B4-BE49-F238E27FC236}">
                <a16:creationId xmlns:a16="http://schemas.microsoft.com/office/drawing/2014/main" id="{EA94A0E2-934B-CC11-B596-A54DBD13658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2778c597141_0_97:notes">
            <a:extLst>
              <a:ext uri="{FF2B5EF4-FFF2-40B4-BE49-F238E27FC236}">
                <a16:creationId xmlns:a16="http://schemas.microsoft.com/office/drawing/2014/main" id="{31EA55CA-A3AA-8252-6C78-7E519E272E6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71035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7810957ac8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27810957ac8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>
          <a:extLst>
            <a:ext uri="{FF2B5EF4-FFF2-40B4-BE49-F238E27FC236}">
              <a16:creationId xmlns:a16="http://schemas.microsoft.com/office/drawing/2014/main" id="{3C12E400-DD17-957B-5406-5099542075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778c597141_0_97:notes">
            <a:extLst>
              <a:ext uri="{FF2B5EF4-FFF2-40B4-BE49-F238E27FC236}">
                <a16:creationId xmlns:a16="http://schemas.microsoft.com/office/drawing/2014/main" id="{C980FCD9-B818-2E02-6CE9-C360FAE7F5E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2778c597141_0_97:notes">
            <a:extLst>
              <a:ext uri="{FF2B5EF4-FFF2-40B4-BE49-F238E27FC236}">
                <a16:creationId xmlns:a16="http://schemas.microsoft.com/office/drawing/2014/main" id="{E98A99AB-88B4-7BFE-A701-53080E9A677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456342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27810957ac8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27810957ac8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>
          <a:extLst>
            <a:ext uri="{FF2B5EF4-FFF2-40B4-BE49-F238E27FC236}">
              <a16:creationId xmlns:a16="http://schemas.microsoft.com/office/drawing/2014/main" id="{E41CDAA6-D2C2-96D3-019C-5DDAB94F0F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778c597141_0_97:notes">
            <a:extLst>
              <a:ext uri="{FF2B5EF4-FFF2-40B4-BE49-F238E27FC236}">
                <a16:creationId xmlns:a16="http://schemas.microsoft.com/office/drawing/2014/main" id="{A7C766AC-6D1D-96D6-AF16-04839BC53F0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2778c597141_0_97:notes">
            <a:extLst>
              <a:ext uri="{FF2B5EF4-FFF2-40B4-BE49-F238E27FC236}">
                <a16:creationId xmlns:a16="http://schemas.microsoft.com/office/drawing/2014/main" id="{17D87B21-5F71-BE44-8845-17DB8C90295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51706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778c597141_0_2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2778c597141_0_2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7810957ac8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27810957ac8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7810957ac8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27810957ac8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7810957ac8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27810957ac8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>
          <a:extLst>
            <a:ext uri="{FF2B5EF4-FFF2-40B4-BE49-F238E27FC236}">
              <a16:creationId xmlns:a16="http://schemas.microsoft.com/office/drawing/2014/main" id="{3AF96898-9D53-4201-8C92-B52CA8C2F3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7810957ac8_0_20:notes">
            <a:extLst>
              <a:ext uri="{FF2B5EF4-FFF2-40B4-BE49-F238E27FC236}">
                <a16:creationId xmlns:a16="http://schemas.microsoft.com/office/drawing/2014/main" id="{75418B86-9A3A-F7BC-5E5E-429CE1CF426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27810957ac8_0_20:notes">
            <a:extLst>
              <a:ext uri="{FF2B5EF4-FFF2-40B4-BE49-F238E27FC236}">
                <a16:creationId xmlns:a16="http://schemas.microsoft.com/office/drawing/2014/main" id="{47BE3055-4593-205B-D4C9-4F9B36B785C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57964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>
          <a:extLst>
            <a:ext uri="{FF2B5EF4-FFF2-40B4-BE49-F238E27FC236}">
              <a16:creationId xmlns:a16="http://schemas.microsoft.com/office/drawing/2014/main" id="{84C8D60E-2A9D-94BF-7D58-7417E02935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7810957ac8_0_26:notes">
            <a:extLst>
              <a:ext uri="{FF2B5EF4-FFF2-40B4-BE49-F238E27FC236}">
                <a16:creationId xmlns:a16="http://schemas.microsoft.com/office/drawing/2014/main" id="{AC8DD257-6EC8-9187-C51B-7760E601CDF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27810957ac8_0_26:notes">
            <a:extLst>
              <a:ext uri="{FF2B5EF4-FFF2-40B4-BE49-F238E27FC236}">
                <a16:creationId xmlns:a16="http://schemas.microsoft.com/office/drawing/2014/main" id="{76E4E0D1-C9C2-5A79-A5E1-EDDF95C05C0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882600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>
          <a:extLst>
            <a:ext uri="{FF2B5EF4-FFF2-40B4-BE49-F238E27FC236}">
              <a16:creationId xmlns:a16="http://schemas.microsoft.com/office/drawing/2014/main" id="{76AFB33D-D6C9-E6F5-36F6-47A11BFF75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7810957ac8_0_20:notes">
            <a:extLst>
              <a:ext uri="{FF2B5EF4-FFF2-40B4-BE49-F238E27FC236}">
                <a16:creationId xmlns:a16="http://schemas.microsoft.com/office/drawing/2014/main" id="{6CCBE924-597B-F00D-9AA7-CC7FD9D85F8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27810957ac8_0_20:notes">
            <a:extLst>
              <a:ext uri="{FF2B5EF4-FFF2-40B4-BE49-F238E27FC236}">
                <a16:creationId xmlns:a16="http://schemas.microsoft.com/office/drawing/2014/main" id="{D204A9E1-FF80-C4A7-FD4B-6EA2B71A6E2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975438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27810957ac8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27810957ac8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2778c597141_0_2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2778c597141_0_2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778c597141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2778c597141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778c597141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2778c597141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778c597141_0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2778c597141_0_1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778c597141_0_3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2778c597141_0_3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778c597141_0_3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2778c597141_0_3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778c597141_0_5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2778c597141_0_5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rgbClr val="1A1E2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503350" y="3400425"/>
            <a:ext cx="8297700" cy="138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Space Grotesk"/>
              <a:buNone/>
              <a:defRPr sz="3600" b="1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solidFill>
          <a:srgbClr val="1A1E22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Space Grotesk"/>
              <a:buNone/>
              <a:defRPr b="1"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rgbClr val="1A1E22"/>
        </a:solid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2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Grotesk"/>
              <a:buNone/>
              <a:defRPr sz="2400" b="1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5" name="Google Shape;45;p12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200"/>
              <a:buFont typeface="Space Grotesk Medium"/>
              <a:buChar char="●"/>
              <a:defRPr sz="1200">
                <a:solidFill>
                  <a:srgbClr val="CCCCCC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200"/>
              <a:buFont typeface="Space Grotesk Medium"/>
              <a:buChar char="○"/>
              <a:defRPr sz="1200">
                <a:solidFill>
                  <a:srgbClr val="CCCCCC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200"/>
              <a:buFont typeface="Space Grotesk Medium"/>
              <a:buChar char="■"/>
              <a:defRPr sz="1200">
                <a:solidFill>
                  <a:srgbClr val="CCCCCC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200"/>
              <a:buFont typeface="Space Grotesk Medium"/>
              <a:buChar char="●"/>
              <a:defRPr sz="1200">
                <a:solidFill>
                  <a:srgbClr val="CCCCCC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200"/>
              <a:buFont typeface="Space Grotesk Medium"/>
              <a:buChar char="○"/>
              <a:defRPr sz="1200">
                <a:solidFill>
                  <a:srgbClr val="CCCCCC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200"/>
              <a:buFont typeface="Space Grotesk Medium"/>
              <a:buChar char="■"/>
              <a:defRPr sz="1200">
                <a:solidFill>
                  <a:srgbClr val="CCCCCC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200"/>
              <a:buFont typeface="Space Grotesk Medium"/>
              <a:buChar char="●"/>
              <a:defRPr sz="1200">
                <a:solidFill>
                  <a:srgbClr val="CCCCCC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200"/>
              <a:buFont typeface="Space Grotesk Medium"/>
              <a:buChar char="○"/>
              <a:defRPr sz="1200">
                <a:solidFill>
                  <a:srgbClr val="CCCCCC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200"/>
              <a:buFont typeface="Space Grotesk Medium"/>
              <a:buChar char="■"/>
              <a:defRPr sz="1200">
                <a:solidFill>
                  <a:srgbClr val="CCCCCC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9pPr>
          </a:lstStyle>
          <a:p>
            <a:endParaRPr/>
          </a:p>
        </p:txBody>
      </p:sp>
      <p:sp>
        <p:nvSpPr>
          <p:cNvPr id="46" name="Google Shape;46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rgbClr val="1A1E22"/>
        </a:solid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Space Grotesk SemiBold"/>
              <a:buNone/>
              <a:defRPr sz="4800">
                <a:solidFill>
                  <a:srgbClr val="CCCCCC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None/>
              <a:defRPr sz="4800">
                <a:solidFill>
                  <a:srgbClr val="CCCCCC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None/>
              <a:defRPr sz="4800">
                <a:solidFill>
                  <a:srgbClr val="CCCCCC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None/>
              <a:defRPr sz="4800">
                <a:solidFill>
                  <a:srgbClr val="CCCCCC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None/>
              <a:defRPr sz="4800">
                <a:solidFill>
                  <a:srgbClr val="CCCCCC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None/>
              <a:defRPr sz="4800">
                <a:solidFill>
                  <a:srgbClr val="CCCCCC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None/>
              <a:defRPr sz="4800">
                <a:solidFill>
                  <a:srgbClr val="CCCCCC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None/>
              <a:defRPr sz="4800">
                <a:solidFill>
                  <a:srgbClr val="CCCCCC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None/>
              <a:defRPr sz="4800">
                <a:solidFill>
                  <a:srgbClr val="CCCCCC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14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A1E22"/>
              </a:buClr>
              <a:buSzPts val="4200"/>
              <a:buFont typeface="Space Grotesk"/>
              <a:buNone/>
              <a:defRPr sz="4200" b="1">
                <a:solidFill>
                  <a:srgbClr val="1A1E2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Font typeface="Space Grotesk"/>
              <a:buNone/>
              <a:defRPr sz="42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Font typeface="Space Grotesk"/>
              <a:buNone/>
              <a:defRPr sz="42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Font typeface="Space Grotesk"/>
              <a:buNone/>
              <a:defRPr sz="42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Font typeface="Space Grotesk"/>
              <a:buNone/>
              <a:defRPr sz="42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Font typeface="Space Grotesk"/>
              <a:buNone/>
              <a:defRPr sz="42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Font typeface="Space Grotesk"/>
              <a:buNone/>
              <a:defRPr sz="42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Font typeface="Space Grotesk"/>
              <a:buNone/>
              <a:defRPr sz="42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Font typeface="Space Grotesk"/>
              <a:buNone/>
              <a:defRPr sz="42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53" name="Google Shape;53;p14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Grotesk Medium"/>
              <a:buNone/>
              <a:defRPr sz="2100"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Grotesk Medium"/>
              <a:buNone/>
              <a:defRPr sz="2100">
                <a:latin typeface="Space Grotesk Medium"/>
                <a:ea typeface="Space Grotesk Medium"/>
                <a:cs typeface="Space Grotesk Medium"/>
                <a:sym typeface="Space Grotesk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Grotesk Medium"/>
              <a:buNone/>
              <a:defRPr sz="2100">
                <a:latin typeface="Space Grotesk Medium"/>
                <a:ea typeface="Space Grotesk Medium"/>
                <a:cs typeface="Space Grotesk Medium"/>
                <a:sym typeface="Space Grotesk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Grotesk Medium"/>
              <a:buNone/>
              <a:defRPr sz="2100">
                <a:latin typeface="Space Grotesk Medium"/>
                <a:ea typeface="Space Grotesk Medium"/>
                <a:cs typeface="Space Grotesk Medium"/>
                <a:sym typeface="Space Grotesk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Grotesk Medium"/>
              <a:buNone/>
              <a:defRPr sz="2100">
                <a:latin typeface="Space Grotesk Medium"/>
                <a:ea typeface="Space Grotesk Medium"/>
                <a:cs typeface="Space Grotesk Medium"/>
                <a:sym typeface="Space Grotesk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Grotesk Medium"/>
              <a:buNone/>
              <a:defRPr sz="2100">
                <a:latin typeface="Space Grotesk Medium"/>
                <a:ea typeface="Space Grotesk Medium"/>
                <a:cs typeface="Space Grotesk Medium"/>
                <a:sym typeface="Space Grotesk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Grotesk Medium"/>
              <a:buNone/>
              <a:defRPr sz="2100">
                <a:latin typeface="Space Grotesk Medium"/>
                <a:ea typeface="Space Grotesk Medium"/>
                <a:cs typeface="Space Grotesk Medium"/>
                <a:sym typeface="Space Grotesk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Grotesk Medium"/>
              <a:buNone/>
              <a:defRPr sz="2100">
                <a:latin typeface="Space Grotesk Medium"/>
                <a:ea typeface="Space Grotesk Medium"/>
                <a:cs typeface="Space Grotesk Medium"/>
                <a:sym typeface="Space Grotesk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Grotesk Medium"/>
              <a:buNone/>
              <a:defRPr sz="2100">
                <a:latin typeface="Space Grotesk Medium"/>
                <a:ea typeface="Space Grotesk Medium"/>
                <a:cs typeface="Space Grotesk Medium"/>
                <a:sym typeface="Space Grotesk Medium"/>
              </a:defRPr>
            </a:lvl9pPr>
          </a:lstStyle>
          <a:p>
            <a:endParaRPr/>
          </a:p>
        </p:txBody>
      </p:sp>
      <p:sp>
        <p:nvSpPr>
          <p:cNvPr id="54" name="Google Shape;54;p14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Font typeface="Space Grotesk Medium"/>
              <a:buChar char="●"/>
              <a:defRPr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Font typeface="Space Grotesk Medium"/>
              <a:buChar char="○"/>
              <a:defRPr>
                <a:latin typeface="Space Grotesk Medium"/>
                <a:ea typeface="Space Grotesk Medium"/>
                <a:cs typeface="Space Grotesk Medium"/>
                <a:sym typeface="Space Grotesk Medium"/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Font typeface="Space Grotesk Medium"/>
              <a:buChar char="■"/>
              <a:defRPr>
                <a:latin typeface="Space Grotesk Medium"/>
                <a:ea typeface="Space Grotesk Medium"/>
                <a:cs typeface="Space Grotesk Medium"/>
                <a:sym typeface="Space Grotesk Medium"/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Font typeface="Space Grotesk Medium"/>
              <a:buChar char="●"/>
              <a:defRPr>
                <a:latin typeface="Space Grotesk Medium"/>
                <a:ea typeface="Space Grotesk Medium"/>
                <a:cs typeface="Space Grotesk Medium"/>
                <a:sym typeface="Space Grotesk Medium"/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Font typeface="Space Grotesk Medium"/>
              <a:buChar char="○"/>
              <a:defRPr>
                <a:latin typeface="Space Grotesk Medium"/>
                <a:ea typeface="Space Grotesk Medium"/>
                <a:cs typeface="Space Grotesk Medium"/>
                <a:sym typeface="Space Grotesk Medium"/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Font typeface="Space Grotesk Medium"/>
              <a:buChar char="■"/>
              <a:defRPr>
                <a:latin typeface="Space Grotesk Medium"/>
                <a:ea typeface="Space Grotesk Medium"/>
                <a:cs typeface="Space Grotesk Medium"/>
                <a:sym typeface="Space Grotesk Medium"/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Font typeface="Space Grotesk Medium"/>
              <a:buChar char="●"/>
              <a:defRPr>
                <a:latin typeface="Space Grotesk Medium"/>
                <a:ea typeface="Space Grotesk Medium"/>
                <a:cs typeface="Space Grotesk Medium"/>
                <a:sym typeface="Space Grotesk Medium"/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Font typeface="Space Grotesk Medium"/>
              <a:buChar char="○"/>
              <a:defRPr>
                <a:latin typeface="Space Grotesk Medium"/>
                <a:ea typeface="Space Grotesk Medium"/>
                <a:cs typeface="Space Grotesk Medium"/>
                <a:sym typeface="Space Grotesk Medium"/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Font typeface="Space Grotesk Medium"/>
              <a:buChar char="■"/>
              <a:defRPr>
                <a:latin typeface="Space Grotesk Medium"/>
                <a:ea typeface="Space Grotesk Medium"/>
                <a:cs typeface="Space Grotesk Medium"/>
                <a:sym typeface="Space Grotesk Medium"/>
              </a:defRPr>
            </a:lvl9pPr>
          </a:lstStyle>
          <a:p>
            <a:endParaRPr/>
          </a:p>
        </p:txBody>
      </p:sp>
      <p:sp>
        <p:nvSpPr>
          <p:cNvPr id="55" name="Google Shape;55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solidFill>
          <a:srgbClr val="1A1E22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5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58" name="Google Shape;58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rgbClr val="1A1E22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6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Space Grotesk"/>
              <a:buNone/>
              <a:defRPr sz="12000" b="1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1" name="Google Shape;61;p1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Space Grotesk Medium"/>
              <a:buChar char="●"/>
              <a:defRPr>
                <a:solidFill>
                  <a:srgbClr val="CCCCCC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Space Grotesk Medium"/>
              <a:buChar char="○"/>
              <a:defRPr>
                <a:solidFill>
                  <a:srgbClr val="CCCCCC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Space Grotesk Medium"/>
              <a:buChar char="■"/>
              <a:defRPr>
                <a:solidFill>
                  <a:srgbClr val="CCCCCC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Space Grotesk Medium"/>
              <a:buChar char="●"/>
              <a:defRPr>
                <a:solidFill>
                  <a:srgbClr val="CCCCCC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Space Grotesk Medium"/>
              <a:buChar char="○"/>
              <a:defRPr>
                <a:solidFill>
                  <a:srgbClr val="CCCCCC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Space Grotesk Medium"/>
              <a:buChar char="■"/>
              <a:defRPr>
                <a:solidFill>
                  <a:srgbClr val="CCCCCC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Space Grotesk Medium"/>
              <a:buChar char="●"/>
              <a:defRPr>
                <a:solidFill>
                  <a:srgbClr val="CCCCCC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Space Grotesk Medium"/>
              <a:buChar char="○"/>
              <a:defRPr>
                <a:solidFill>
                  <a:srgbClr val="CCCCCC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Space Grotesk Medium"/>
              <a:buChar char="■"/>
              <a:defRPr>
                <a:solidFill>
                  <a:srgbClr val="CCCCCC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9pPr>
          </a:lstStyle>
          <a:p>
            <a:endParaRPr/>
          </a:p>
        </p:txBody>
      </p:sp>
      <p:sp>
        <p:nvSpPr>
          <p:cNvPr id="62" name="Google Shape;62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 1">
  <p:cSld name="BIG_NUMBER_1">
    <p:bg>
      <p:bgPr>
        <a:solidFill>
          <a:schemeClr val="lt1"/>
        </a:soli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7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1A1E22"/>
              </a:buClr>
              <a:buSzPts val="12000"/>
              <a:buFont typeface="Space Grotesk"/>
              <a:buNone/>
              <a:defRPr sz="12000" b="1">
                <a:solidFill>
                  <a:srgbClr val="1A1E2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5" name="Google Shape;65;p17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Space Grotesk Medium"/>
              <a:buChar char="●"/>
              <a:defRPr>
                <a:solidFill>
                  <a:srgbClr val="999999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marL="914400" lvl="1" indent="-317500" algn="ct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Space Grotesk Medium"/>
              <a:buChar char="○"/>
              <a:defRPr>
                <a:solidFill>
                  <a:srgbClr val="999999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2pPr>
            <a:lvl3pPr marL="1371600" lvl="2" indent="-317500" algn="ct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Space Grotesk Medium"/>
              <a:buChar char="■"/>
              <a:defRPr>
                <a:solidFill>
                  <a:srgbClr val="999999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3pPr>
            <a:lvl4pPr marL="1828800" lvl="3" indent="-317500" algn="ct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Space Grotesk Medium"/>
              <a:buChar char="●"/>
              <a:defRPr>
                <a:solidFill>
                  <a:srgbClr val="999999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4pPr>
            <a:lvl5pPr marL="2286000" lvl="4" indent="-317500" algn="ct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Space Grotesk Medium"/>
              <a:buChar char="○"/>
              <a:defRPr>
                <a:solidFill>
                  <a:srgbClr val="999999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5pPr>
            <a:lvl6pPr marL="2743200" lvl="5" indent="-317500" algn="ct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Space Grotesk Medium"/>
              <a:buChar char="■"/>
              <a:defRPr>
                <a:solidFill>
                  <a:srgbClr val="999999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6pPr>
            <a:lvl7pPr marL="3200400" lvl="6" indent="-317500" algn="ct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Space Grotesk Medium"/>
              <a:buChar char="●"/>
              <a:defRPr>
                <a:solidFill>
                  <a:srgbClr val="999999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7pPr>
            <a:lvl8pPr marL="3657600" lvl="7" indent="-317500" algn="ct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Space Grotesk Medium"/>
              <a:buChar char="○"/>
              <a:defRPr>
                <a:solidFill>
                  <a:srgbClr val="999999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8pPr>
            <a:lvl9pPr marL="4114800" lvl="8" indent="-317500" algn="ct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Space Grotesk Medium"/>
              <a:buChar char="■"/>
              <a:defRPr>
                <a:solidFill>
                  <a:srgbClr val="999999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9pPr>
          </a:lstStyle>
          <a:p>
            <a:endParaRPr/>
          </a:p>
        </p:txBody>
      </p:sp>
      <p:sp>
        <p:nvSpPr>
          <p:cNvPr id="66" name="Google Shape;66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rgbClr val="FFA6A6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Font typeface="Space Grotesk"/>
              <a:buNone/>
              <a:defRPr sz="3600" b="1"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Font typeface="Space Grotesk Medium"/>
              <a:buNone/>
              <a:defRPr sz="3600">
                <a:latin typeface="Space Grotesk Medium"/>
                <a:ea typeface="Space Grotesk Medium"/>
                <a:cs typeface="Space Grotesk Medium"/>
                <a:sym typeface="Space Grotesk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Font typeface="Space Grotesk Medium"/>
              <a:buNone/>
              <a:defRPr sz="3600">
                <a:latin typeface="Space Grotesk Medium"/>
                <a:ea typeface="Space Grotesk Medium"/>
                <a:cs typeface="Space Grotesk Medium"/>
                <a:sym typeface="Space Grotesk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Font typeface="Space Grotesk Medium"/>
              <a:buNone/>
              <a:defRPr sz="3600">
                <a:latin typeface="Space Grotesk Medium"/>
                <a:ea typeface="Space Grotesk Medium"/>
                <a:cs typeface="Space Grotesk Medium"/>
                <a:sym typeface="Space Grotesk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Font typeface="Space Grotesk Medium"/>
              <a:buNone/>
              <a:defRPr sz="3600">
                <a:latin typeface="Space Grotesk Medium"/>
                <a:ea typeface="Space Grotesk Medium"/>
                <a:cs typeface="Space Grotesk Medium"/>
                <a:sym typeface="Space Grotesk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Font typeface="Space Grotesk Medium"/>
              <a:buNone/>
              <a:defRPr sz="3600">
                <a:latin typeface="Space Grotesk Medium"/>
                <a:ea typeface="Space Grotesk Medium"/>
                <a:cs typeface="Space Grotesk Medium"/>
                <a:sym typeface="Space Grotesk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Font typeface="Space Grotesk Medium"/>
              <a:buNone/>
              <a:defRPr sz="3600">
                <a:latin typeface="Space Grotesk Medium"/>
                <a:ea typeface="Space Grotesk Medium"/>
                <a:cs typeface="Space Grotesk Medium"/>
                <a:sym typeface="Space Grotesk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Font typeface="Space Grotesk Medium"/>
              <a:buNone/>
              <a:defRPr sz="3600">
                <a:latin typeface="Space Grotesk Medium"/>
                <a:ea typeface="Space Grotesk Medium"/>
                <a:cs typeface="Space Grotesk Medium"/>
                <a:sym typeface="Space Grotesk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Font typeface="Space Grotesk Medium"/>
              <a:buNone/>
              <a:defRPr sz="3600">
                <a:latin typeface="Space Grotesk Medium"/>
                <a:ea typeface="Space Grotesk Medium"/>
                <a:cs typeface="Space Grotesk Medium"/>
                <a:sym typeface="Space Grotesk Medium"/>
              </a:defRPr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_HEADER_2">
    <p:bg>
      <p:bgPr>
        <a:solidFill>
          <a:srgbClr val="FF5F5F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Font typeface="Space Grotesk"/>
              <a:buNone/>
              <a:defRPr sz="3600" b="1"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Font typeface="Space Grotesk Medium"/>
              <a:buNone/>
              <a:defRPr sz="3600">
                <a:latin typeface="Space Grotesk Medium"/>
                <a:ea typeface="Space Grotesk Medium"/>
                <a:cs typeface="Space Grotesk Medium"/>
                <a:sym typeface="Space Grotesk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Font typeface="Space Grotesk Medium"/>
              <a:buNone/>
              <a:defRPr sz="3600">
                <a:latin typeface="Space Grotesk Medium"/>
                <a:ea typeface="Space Grotesk Medium"/>
                <a:cs typeface="Space Grotesk Medium"/>
                <a:sym typeface="Space Grotesk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Font typeface="Space Grotesk Medium"/>
              <a:buNone/>
              <a:defRPr sz="3600">
                <a:latin typeface="Space Grotesk Medium"/>
                <a:ea typeface="Space Grotesk Medium"/>
                <a:cs typeface="Space Grotesk Medium"/>
                <a:sym typeface="Space Grotesk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Font typeface="Space Grotesk Medium"/>
              <a:buNone/>
              <a:defRPr sz="3600">
                <a:latin typeface="Space Grotesk Medium"/>
                <a:ea typeface="Space Grotesk Medium"/>
                <a:cs typeface="Space Grotesk Medium"/>
                <a:sym typeface="Space Grotesk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Font typeface="Space Grotesk Medium"/>
              <a:buNone/>
              <a:defRPr sz="3600">
                <a:latin typeface="Space Grotesk Medium"/>
                <a:ea typeface="Space Grotesk Medium"/>
                <a:cs typeface="Space Grotesk Medium"/>
                <a:sym typeface="Space Grotesk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Font typeface="Space Grotesk Medium"/>
              <a:buNone/>
              <a:defRPr sz="3600">
                <a:latin typeface="Space Grotesk Medium"/>
                <a:ea typeface="Space Grotesk Medium"/>
                <a:cs typeface="Space Grotesk Medium"/>
                <a:sym typeface="Space Grotesk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Font typeface="Space Grotesk Medium"/>
              <a:buNone/>
              <a:defRPr sz="3600">
                <a:latin typeface="Space Grotesk Medium"/>
                <a:ea typeface="Space Grotesk Medium"/>
                <a:cs typeface="Space Grotesk Medium"/>
                <a:sym typeface="Space Grotesk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Font typeface="Space Grotesk Medium"/>
              <a:buNone/>
              <a:defRPr sz="3600">
                <a:latin typeface="Space Grotesk Medium"/>
                <a:ea typeface="Space Grotesk Medium"/>
                <a:cs typeface="Space Grotesk Medium"/>
                <a:sym typeface="Space Grotesk Medium"/>
              </a:defRPr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_HEADER_1">
    <p:bg>
      <p:bgPr>
        <a:solidFill>
          <a:srgbClr val="C0FFEB"/>
        </a:solid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Font typeface="Space Grotesk"/>
              <a:buNone/>
              <a:defRPr sz="3600" b="1"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Font typeface="Space Grotesk Medium"/>
              <a:buNone/>
              <a:defRPr sz="3600">
                <a:latin typeface="Space Grotesk Medium"/>
                <a:ea typeface="Space Grotesk Medium"/>
                <a:cs typeface="Space Grotesk Medium"/>
                <a:sym typeface="Space Grotesk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Font typeface="Space Grotesk Medium"/>
              <a:buNone/>
              <a:defRPr sz="3600">
                <a:latin typeface="Space Grotesk Medium"/>
                <a:ea typeface="Space Grotesk Medium"/>
                <a:cs typeface="Space Grotesk Medium"/>
                <a:sym typeface="Space Grotesk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Font typeface="Space Grotesk Medium"/>
              <a:buNone/>
              <a:defRPr sz="3600">
                <a:latin typeface="Space Grotesk Medium"/>
                <a:ea typeface="Space Grotesk Medium"/>
                <a:cs typeface="Space Grotesk Medium"/>
                <a:sym typeface="Space Grotesk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Font typeface="Space Grotesk Medium"/>
              <a:buNone/>
              <a:defRPr sz="3600">
                <a:latin typeface="Space Grotesk Medium"/>
                <a:ea typeface="Space Grotesk Medium"/>
                <a:cs typeface="Space Grotesk Medium"/>
                <a:sym typeface="Space Grotesk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Font typeface="Space Grotesk Medium"/>
              <a:buNone/>
              <a:defRPr sz="3600">
                <a:latin typeface="Space Grotesk Medium"/>
                <a:ea typeface="Space Grotesk Medium"/>
                <a:cs typeface="Space Grotesk Medium"/>
                <a:sym typeface="Space Grotesk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Font typeface="Space Grotesk Medium"/>
              <a:buNone/>
              <a:defRPr sz="3600">
                <a:latin typeface="Space Grotesk Medium"/>
                <a:ea typeface="Space Grotesk Medium"/>
                <a:cs typeface="Space Grotesk Medium"/>
                <a:sym typeface="Space Grotesk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Font typeface="Space Grotesk Medium"/>
              <a:buNone/>
              <a:defRPr sz="3600">
                <a:latin typeface="Space Grotesk Medium"/>
                <a:ea typeface="Space Grotesk Medium"/>
                <a:cs typeface="Space Grotesk Medium"/>
                <a:sym typeface="Space Grotesk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Font typeface="Space Grotesk Medium"/>
              <a:buNone/>
              <a:defRPr sz="3600">
                <a:latin typeface="Space Grotesk Medium"/>
                <a:ea typeface="Space Grotesk Medium"/>
                <a:cs typeface="Space Grotesk Medium"/>
                <a:sym typeface="Space Grotesk Medium"/>
              </a:defRPr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 1">
  <p:cSld name="SECTION_HEADER_1_1">
    <p:bg>
      <p:bgPr>
        <a:solidFill>
          <a:srgbClr val="1A1E22"/>
        </a:solid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6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Space Grotesk"/>
              <a:buNone/>
              <a:defRPr sz="3600" b="1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Space Grotesk Medium"/>
              <a:buNone/>
              <a:defRPr sz="3600">
                <a:solidFill>
                  <a:schemeClr val="lt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Space Grotesk Medium"/>
              <a:buNone/>
              <a:defRPr sz="3600">
                <a:solidFill>
                  <a:schemeClr val="lt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Space Grotesk Medium"/>
              <a:buNone/>
              <a:defRPr sz="3600">
                <a:solidFill>
                  <a:schemeClr val="lt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Space Grotesk Medium"/>
              <a:buNone/>
              <a:defRPr sz="3600">
                <a:solidFill>
                  <a:schemeClr val="lt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Space Grotesk Medium"/>
              <a:buNone/>
              <a:defRPr sz="3600">
                <a:solidFill>
                  <a:schemeClr val="lt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Space Grotesk Medium"/>
              <a:buNone/>
              <a:defRPr sz="3600">
                <a:solidFill>
                  <a:schemeClr val="lt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Space Grotesk Medium"/>
              <a:buNone/>
              <a:defRPr sz="3600">
                <a:solidFill>
                  <a:schemeClr val="lt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Space Grotesk Medium"/>
              <a:buNone/>
              <a:defRPr sz="3600">
                <a:solidFill>
                  <a:schemeClr val="lt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9pPr>
          </a:lstStyle>
          <a:p>
            <a:endParaRPr/>
          </a:p>
        </p:txBody>
      </p:sp>
      <p:sp>
        <p:nvSpPr>
          <p:cNvPr id="23" name="Google Shape;23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 1 1">
  <p:cSld name="SECTION_HEADER_1_1_1">
    <p:bg>
      <p:bgPr>
        <a:solidFill>
          <a:schemeClr val="lt1"/>
        </a:solid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1A1E22"/>
              </a:buClr>
              <a:buSzPts val="3600"/>
              <a:buFont typeface="Space Grotesk"/>
              <a:buNone/>
              <a:defRPr sz="3600" b="1">
                <a:solidFill>
                  <a:srgbClr val="1A1E2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Space Grotesk Medium"/>
              <a:buNone/>
              <a:defRPr sz="3600">
                <a:solidFill>
                  <a:schemeClr val="lt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Space Grotesk Medium"/>
              <a:buNone/>
              <a:defRPr sz="3600">
                <a:solidFill>
                  <a:schemeClr val="lt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Space Grotesk Medium"/>
              <a:buNone/>
              <a:defRPr sz="3600">
                <a:solidFill>
                  <a:schemeClr val="lt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Space Grotesk Medium"/>
              <a:buNone/>
              <a:defRPr sz="3600">
                <a:solidFill>
                  <a:schemeClr val="lt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Space Grotesk Medium"/>
              <a:buNone/>
              <a:defRPr sz="3600">
                <a:solidFill>
                  <a:schemeClr val="lt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Space Grotesk Medium"/>
              <a:buNone/>
              <a:defRPr sz="3600">
                <a:solidFill>
                  <a:schemeClr val="lt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Space Grotesk Medium"/>
              <a:buNone/>
              <a:defRPr sz="3600">
                <a:solidFill>
                  <a:schemeClr val="lt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Space Grotesk Medium"/>
              <a:buNone/>
              <a:defRPr sz="3600">
                <a:solidFill>
                  <a:schemeClr val="lt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9pPr>
          </a:lstStyle>
          <a:p>
            <a:endParaRPr/>
          </a:p>
        </p:txBody>
      </p:sp>
      <p:sp>
        <p:nvSpPr>
          <p:cNvPr id="26" name="Google Shape;26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rgbClr val="1A1E22"/>
        </a:solid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"/>
          <p:cNvSpPr txBox="1">
            <a:spLocks noGrp="1"/>
          </p:cNvSpPr>
          <p:nvPr>
            <p:ph type="title"/>
          </p:nvPr>
        </p:nvSpPr>
        <p:spPr>
          <a:xfrm>
            <a:off x="5334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ce Grotesk"/>
              <a:buNone/>
              <a:defRPr b="1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8"/>
          <p:cNvSpPr txBox="1">
            <a:spLocks noGrp="1"/>
          </p:cNvSpPr>
          <p:nvPr>
            <p:ph type="body" idx="1"/>
          </p:nvPr>
        </p:nvSpPr>
        <p:spPr>
          <a:xfrm>
            <a:off x="5334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Space Grotesk Medium"/>
              <a:buChar char="●"/>
              <a:defRPr>
                <a:solidFill>
                  <a:srgbClr val="CCCCCC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Space Grotesk Medium"/>
              <a:buChar char="○"/>
              <a:defRPr>
                <a:solidFill>
                  <a:srgbClr val="CCCCCC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Space Grotesk Medium"/>
              <a:buChar char="■"/>
              <a:defRPr>
                <a:solidFill>
                  <a:srgbClr val="CCCCCC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Space Grotesk Medium"/>
              <a:buChar char="●"/>
              <a:defRPr>
                <a:solidFill>
                  <a:srgbClr val="CCCCCC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Space Grotesk Medium"/>
              <a:buChar char="○"/>
              <a:defRPr>
                <a:solidFill>
                  <a:srgbClr val="CCCCCC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Space Grotesk Medium"/>
              <a:buChar char="■"/>
              <a:defRPr>
                <a:solidFill>
                  <a:srgbClr val="CCCCCC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Space Grotesk Medium"/>
              <a:buChar char="●"/>
              <a:defRPr>
                <a:solidFill>
                  <a:srgbClr val="CCCCCC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Space Grotesk Medium"/>
              <a:buChar char="○"/>
              <a:defRPr>
                <a:solidFill>
                  <a:srgbClr val="CCCCCC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Space Grotesk Medium"/>
              <a:buChar char="■"/>
              <a:defRPr>
                <a:solidFill>
                  <a:srgbClr val="CCCCCC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9pPr>
          </a:lstStyle>
          <a:p>
            <a:endParaRPr/>
          </a:p>
        </p:txBody>
      </p:sp>
      <p:sp>
        <p:nvSpPr>
          <p:cNvPr id="30" name="Google Shape;3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1">
  <p:cSld name="TITLE_AND_BODY_1">
    <p:bg>
      <p:bgPr>
        <a:solidFill>
          <a:schemeClr val="lt1"/>
        </a:solid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>
            <a:spLocks noGrp="1"/>
          </p:cNvSpPr>
          <p:nvPr>
            <p:ph type="title"/>
          </p:nvPr>
        </p:nvSpPr>
        <p:spPr>
          <a:xfrm>
            <a:off x="5334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A1E22"/>
              </a:buClr>
              <a:buSzPts val="2800"/>
              <a:buFont typeface="Space Grotesk"/>
              <a:buNone/>
              <a:defRPr b="1">
                <a:solidFill>
                  <a:srgbClr val="1A1E2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9"/>
          <p:cNvSpPr txBox="1">
            <a:spLocks noGrp="1"/>
          </p:cNvSpPr>
          <p:nvPr>
            <p:ph type="body" idx="1"/>
          </p:nvPr>
        </p:nvSpPr>
        <p:spPr>
          <a:xfrm>
            <a:off x="5334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Space Grotesk Medium"/>
              <a:buChar char="●"/>
              <a:defRPr>
                <a:solidFill>
                  <a:srgbClr val="999999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Space Grotesk Medium"/>
              <a:buChar char="○"/>
              <a:defRPr>
                <a:solidFill>
                  <a:srgbClr val="999999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Space Grotesk Medium"/>
              <a:buChar char="■"/>
              <a:defRPr>
                <a:solidFill>
                  <a:srgbClr val="999999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Space Grotesk Medium"/>
              <a:buChar char="●"/>
              <a:defRPr>
                <a:solidFill>
                  <a:srgbClr val="999999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Space Grotesk Medium"/>
              <a:buChar char="○"/>
              <a:defRPr>
                <a:solidFill>
                  <a:srgbClr val="999999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Space Grotesk Medium"/>
              <a:buChar char="■"/>
              <a:defRPr>
                <a:solidFill>
                  <a:srgbClr val="999999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Space Grotesk Medium"/>
              <a:buChar char="●"/>
              <a:defRPr>
                <a:solidFill>
                  <a:srgbClr val="999999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Space Grotesk Medium"/>
              <a:buChar char="○"/>
              <a:defRPr>
                <a:solidFill>
                  <a:srgbClr val="999999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Space Grotesk Medium"/>
              <a:buChar char="■"/>
              <a:defRPr>
                <a:solidFill>
                  <a:srgbClr val="999999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9pPr>
          </a:lstStyle>
          <a:p>
            <a:endParaRPr/>
          </a:p>
        </p:txBody>
      </p:sp>
      <p:sp>
        <p:nvSpPr>
          <p:cNvPr id="34" name="Google Shape;34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solidFill>
          <a:srgbClr val="1A1E22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0"/>
          <p:cNvSpPr txBox="1">
            <a:spLocks noGrp="1"/>
          </p:cNvSpPr>
          <p:nvPr>
            <p:ph type="title"/>
          </p:nvPr>
        </p:nvSpPr>
        <p:spPr>
          <a:xfrm>
            <a:off x="533400" y="445025"/>
            <a:ext cx="8298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ce Grotesk"/>
              <a:buNone/>
              <a:defRPr b="1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Space Grotesk"/>
              <a:buNone/>
              <a:defRPr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Space Grotesk"/>
              <a:buNone/>
              <a:defRPr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Space Grotesk"/>
              <a:buNone/>
              <a:defRPr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Space Grotesk"/>
              <a:buNone/>
              <a:defRPr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Space Grotesk"/>
              <a:buNone/>
              <a:defRPr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Space Grotesk"/>
              <a:buNone/>
              <a:defRPr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Space Grotesk"/>
              <a:buNone/>
              <a:defRPr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Space Grotesk"/>
              <a:buNone/>
              <a:defRPr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37" name="Google Shape;37;p10"/>
          <p:cNvSpPr txBox="1">
            <a:spLocks noGrp="1"/>
          </p:cNvSpPr>
          <p:nvPr>
            <p:ph type="body" idx="1"/>
          </p:nvPr>
        </p:nvSpPr>
        <p:spPr>
          <a:xfrm>
            <a:off x="533400" y="1152475"/>
            <a:ext cx="38958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Space Grotesk Medium"/>
              <a:buChar char="●"/>
              <a:defRPr sz="1400">
                <a:solidFill>
                  <a:srgbClr val="CCCCCC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200"/>
              <a:buFont typeface="Space Grotesk Medium"/>
              <a:buChar char="○"/>
              <a:defRPr sz="1200">
                <a:solidFill>
                  <a:srgbClr val="CCCCCC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200"/>
              <a:buFont typeface="Space Grotesk Medium"/>
              <a:buChar char="■"/>
              <a:defRPr sz="1200">
                <a:solidFill>
                  <a:srgbClr val="CCCCCC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200"/>
              <a:buFont typeface="Space Grotesk Medium"/>
              <a:buChar char="●"/>
              <a:defRPr sz="1200">
                <a:solidFill>
                  <a:srgbClr val="CCCCCC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200"/>
              <a:buFont typeface="Space Grotesk Medium"/>
              <a:buChar char="○"/>
              <a:defRPr sz="1200">
                <a:solidFill>
                  <a:srgbClr val="CCCCCC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200"/>
              <a:buFont typeface="Space Grotesk Medium"/>
              <a:buChar char="■"/>
              <a:defRPr sz="1200">
                <a:solidFill>
                  <a:srgbClr val="CCCCCC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200"/>
              <a:buFont typeface="Space Grotesk Medium"/>
              <a:buChar char="●"/>
              <a:defRPr sz="1200">
                <a:solidFill>
                  <a:srgbClr val="CCCCCC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200"/>
              <a:buFont typeface="Space Grotesk Medium"/>
              <a:buChar char="○"/>
              <a:defRPr sz="1200">
                <a:solidFill>
                  <a:srgbClr val="CCCCCC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200"/>
              <a:buFont typeface="Space Grotesk Medium"/>
              <a:buChar char="■"/>
              <a:defRPr sz="1200">
                <a:solidFill>
                  <a:srgbClr val="CCCCCC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9pPr>
          </a:lstStyle>
          <a:p>
            <a:endParaRPr/>
          </a:p>
        </p:txBody>
      </p:sp>
      <p:sp>
        <p:nvSpPr>
          <p:cNvPr id="38" name="Google Shape;38;p10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Space Grotesk Medium"/>
              <a:buChar char="●"/>
              <a:defRPr sz="1400">
                <a:solidFill>
                  <a:srgbClr val="CCCCCC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200"/>
              <a:buFont typeface="Space Grotesk Medium"/>
              <a:buChar char="○"/>
              <a:defRPr sz="1200">
                <a:solidFill>
                  <a:srgbClr val="CCCCCC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200"/>
              <a:buFont typeface="Space Grotesk Medium"/>
              <a:buChar char="■"/>
              <a:defRPr sz="1200">
                <a:solidFill>
                  <a:srgbClr val="CCCCCC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200"/>
              <a:buFont typeface="Space Grotesk Medium"/>
              <a:buChar char="●"/>
              <a:defRPr sz="1200">
                <a:solidFill>
                  <a:srgbClr val="CCCCCC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200"/>
              <a:buFont typeface="Space Grotesk Medium"/>
              <a:buChar char="○"/>
              <a:defRPr sz="1200">
                <a:solidFill>
                  <a:srgbClr val="CCCCCC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200"/>
              <a:buFont typeface="Space Grotesk Medium"/>
              <a:buChar char="■"/>
              <a:defRPr sz="1200">
                <a:solidFill>
                  <a:srgbClr val="CCCCCC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200"/>
              <a:buFont typeface="Space Grotesk Medium"/>
              <a:buChar char="●"/>
              <a:defRPr sz="1200">
                <a:solidFill>
                  <a:srgbClr val="CCCCCC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200"/>
              <a:buFont typeface="Space Grotesk Medium"/>
              <a:buChar char="○"/>
              <a:defRPr sz="1200">
                <a:solidFill>
                  <a:srgbClr val="CCCCCC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200"/>
              <a:buFont typeface="Space Grotesk Medium"/>
              <a:buChar char="■"/>
              <a:defRPr sz="1200">
                <a:solidFill>
                  <a:srgbClr val="CCCCCC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9pPr>
          </a:lstStyle>
          <a:p>
            <a:endParaRPr/>
          </a:p>
        </p:txBody>
      </p:sp>
      <p:sp>
        <p:nvSpPr>
          <p:cNvPr id="39" name="Google Shape;39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jp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9"/>
          <p:cNvPicPr preferRelativeResize="0"/>
          <p:nvPr/>
        </p:nvPicPr>
        <p:blipFill rotWithShape="1">
          <a:blip r:embed="rId3">
            <a:alphaModFix/>
          </a:blip>
          <a:srcRect t="12093" b="3688"/>
          <a:stretch/>
        </p:blipFill>
        <p:spPr>
          <a:xfrm>
            <a:off x="-9525" y="0"/>
            <a:ext cx="916304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9"/>
          <p:cNvSpPr/>
          <p:nvPr/>
        </p:nvSpPr>
        <p:spPr>
          <a:xfrm>
            <a:off x="0" y="3629025"/>
            <a:ext cx="9144000" cy="1514700"/>
          </a:xfrm>
          <a:prstGeom prst="rect">
            <a:avLst/>
          </a:prstGeom>
          <a:solidFill>
            <a:srgbClr val="1A1E22"/>
          </a:solidFill>
          <a:ln w="9525" cap="flat" cmpd="sng">
            <a:solidFill>
              <a:srgbClr val="1A1E2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19"/>
          <p:cNvSpPr txBox="1">
            <a:spLocks noGrp="1"/>
          </p:cNvSpPr>
          <p:nvPr>
            <p:ph type="ctrTitle"/>
          </p:nvPr>
        </p:nvSpPr>
        <p:spPr>
          <a:xfrm>
            <a:off x="3388250" y="3533775"/>
            <a:ext cx="5432100" cy="138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Artificial Intelligence: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 to Python</a:t>
            </a:r>
            <a:endParaRPr dirty="0"/>
          </a:p>
        </p:txBody>
      </p:sp>
      <p:pic>
        <p:nvPicPr>
          <p:cNvPr id="76" name="Google Shape;76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9275" y="4124525"/>
            <a:ext cx="2801101" cy="523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8"/>
          <p:cNvSpPr txBox="1">
            <a:spLocks noGrp="1"/>
          </p:cNvSpPr>
          <p:nvPr>
            <p:ph type="title"/>
          </p:nvPr>
        </p:nvSpPr>
        <p:spPr>
          <a:xfrm>
            <a:off x="533400" y="445025"/>
            <a:ext cx="8298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Social Media &amp; E-mail</a:t>
            </a:r>
            <a:endParaRPr/>
          </a:p>
        </p:txBody>
      </p:sp>
      <p:sp>
        <p:nvSpPr>
          <p:cNvPr id="133" name="Google Shape;133;p28"/>
          <p:cNvSpPr txBox="1">
            <a:spLocks noGrp="1"/>
          </p:cNvSpPr>
          <p:nvPr>
            <p:ph type="body" idx="1"/>
          </p:nvPr>
        </p:nvSpPr>
        <p:spPr>
          <a:xfrm>
            <a:off x="533400" y="1152475"/>
            <a:ext cx="38958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7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Instagram</a:t>
            </a:r>
            <a:endParaRPr>
              <a:solidFill>
                <a:schemeClr val="lt1"/>
              </a:solidFill>
            </a:endParaRPr>
          </a:p>
          <a:p>
            <a:pPr marL="0" lvl="0" indent="45720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@init.fiu</a:t>
            </a:r>
            <a:endParaRPr/>
          </a:p>
          <a:p>
            <a:pPr marL="0" lvl="0" indent="45720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@initofficial, @init.alumni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LinkedIn</a:t>
            </a:r>
            <a:endParaRPr b="1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marL="0" lvl="0" indent="45720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INIT FIU</a:t>
            </a:r>
            <a:endParaRPr/>
          </a:p>
          <a:p>
            <a:pPr marL="0" lvl="0" indent="45720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INIT, INIT Alumni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Twitter</a:t>
            </a:r>
            <a:endParaRPr b="1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marL="0" lvl="0" indent="45720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b="1">
                <a:latin typeface="Space Grotesk"/>
                <a:ea typeface="Space Grotesk"/>
                <a:cs typeface="Space Grotesk"/>
                <a:sym typeface="Space Grotesk"/>
              </a:rPr>
              <a:t>@init_official</a:t>
            </a:r>
            <a:endParaRPr b="1">
              <a:latin typeface="Space Grotesk"/>
              <a:ea typeface="Space Grotesk"/>
              <a:cs typeface="Space Grotesk"/>
              <a:sym typeface="Space Grotesk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E-mail</a:t>
            </a:r>
            <a:endParaRPr b="1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marL="0" lvl="0" indent="45720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b="1">
                <a:latin typeface="Space Grotesk"/>
                <a:ea typeface="Space Grotesk"/>
                <a:cs typeface="Space Grotesk"/>
                <a:sym typeface="Space Grotesk"/>
              </a:rPr>
              <a:t>fiu@weareinit.org</a:t>
            </a:r>
            <a:endParaRPr/>
          </a:p>
        </p:txBody>
      </p:sp>
      <p:pic>
        <p:nvPicPr>
          <p:cNvPr id="134" name="Google Shape;134;p28"/>
          <p:cNvPicPr preferRelativeResize="0"/>
          <p:nvPr/>
        </p:nvPicPr>
        <p:blipFill rotWithShape="1">
          <a:blip r:embed="rId3">
            <a:alphaModFix/>
          </a:blip>
          <a:srcRect l="20380" r="20374"/>
          <a:stretch/>
        </p:blipFill>
        <p:spPr>
          <a:xfrm>
            <a:off x="4572000" y="0"/>
            <a:ext cx="4572001" cy="51434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9"/>
          <p:cNvSpPr txBox="1">
            <a:spLocks noGrp="1"/>
          </p:cNvSpPr>
          <p:nvPr>
            <p:ph type="body" idx="1"/>
          </p:nvPr>
        </p:nvSpPr>
        <p:spPr>
          <a:xfrm>
            <a:off x="533400" y="1152475"/>
            <a:ext cx="38958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5F5F"/>
                </a:solidFill>
                <a:latin typeface="Space Grotesk"/>
                <a:ea typeface="Space Grotesk"/>
                <a:cs typeface="Space Grotesk"/>
                <a:sym typeface="Space Grotesk"/>
              </a:rPr>
              <a:t>What is INIT Explore?</a:t>
            </a:r>
            <a:endParaRPr>
              <a:solidFill>
                <a:srgbClr val="FF5F5F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b="1" u="sng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Program providing technical workshops to help you learn new skills in emerging technologies</a:t>
            </a:r>
            <a:endParaRPr b="1" u="sng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5F5F"/>
                </a:solidFill>
                <a:latin typeface="Space Grotesk"/>
                <a:ea typeface="Space Grotesk"/>
                <a:cs typeface="Space Grotesk"/>
                <a:sym typeface="Space Grotesk"/>
              </a:rPr>
              <a:t>Explore Tracks</a:t>
            </a:r>
            <a:endParaRPr b="1">
              <a:solidFill>
                <a:srgbClr val="FF5F5F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Web, Mobile, Game, AI/ML, Hardware, IT/Cybersecurity, UX/UI</a:t>
            </a:r>
            <a:endParaRPr b="1">
              <a:solidFill>
                <a:srgbClr val="FFD550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5F5F"/>
                </a:solidFill>
                <a:latin typeface="Space Grotesk"/>
                <a:ea typeface="Space Grotesk"/>
                <a:cs typeface="Space Grotesk"/>
                <a:sym typeface="Space Grotesk"/>
              </a:rPr>
              <a:t>Why participate?</a:t>
            </a:r>
            <a:endParaRPr b="1">
              <a:solidFill>
                <a:srgbClr val="FF5F5F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Learn new skills you can add to your resume and help you land an internship or job</a:t>
            </a:r>
            <a:endParaRPr/>
          </a:p>
        </p:txBody>
      </p:sp>
      <p:pic>
        <p:nvPicPr>
          <p:cNvPr id="140" name="Google Shape;140;p29"/>
          <p:cNvPicPr preferRelativeResize="0"/>
          <p:nvPr/>
        </p:nvPicPr>
        <p:blipFill rotWithShape="1">
          <a:blip r:embed="rId3">
            <a:alphaModFix/>
          </a:blip>
          <a:srcRect l="18407" r="22347"/>
          <a:stretch/>
        </p:blipFill>
        <p:spPr>
          <a:xfrm>
            <a:off x="4572000" y="0"/>
            <a:ext cx="4572001" cy="51434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8650" y="554423"/>
            <a:ext cx="2428875" cy="45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266626"/>
            <a:ext cx="3632625" cy="2724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57775" y="279600"/>
            <a:ext cx="1240500" cy="18597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48" name="Google Shape;148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83850" y="152400"/>
            <a:ext cx="2114100" cy="211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49" name="Google Shape;149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400" y="152400"/>
            <a:ext cx="2615768" cy="1961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937425" y="2851727"/>
            <a:ext cx="2397312" cy="1797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3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498287" y="152400"/>
            <a:ext cx="2504400" cy="23895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52" name="Google Shape;152;p3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487137" y="2694300"/>
            <a:ext cx="2504400" cy="1878300"/>
          </a:xfrm>
          <a:prstGeom prst="snipRoundRect">
            <a:avLst>
              <a:gd name="adj1" fmla="val 16667"/>
              <a:gd name="adj2" fmla="val 16667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1"/>
          <p:cNvSpPr txBox="1">
            <a:spLocks noGrp="1"/>
          </p:cNvSpPr>
          <p:nvPr>
            <p:ph type="title"/>
          </p:nvPr>
        </p:nvSpPr>
        <p:spPr>
          <a:xfrm>
            <a:off x="25455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Installing Python 🚀</a:t>
            </a:r>
            <a:endParaRPr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2"/>
          <p:cNvSpPr txBox="1">
            <a:spLocks noGrp="1"/>
          </p:cNvSpPr>
          <p:nvPr>
            <p:ph type="title"/>
          </p:nvPr>
        </p:nvSpPr>
        <p:spPr>
          <a:xfrm>
            <a:off x="533399" y="229756"/>
            <a:ext cx="702194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Installing Python (For any  OS)</a:t>
            </a:r>
            <a:endParaRPr dirty="0"/>
          </a:p>
        </p:txBody>
      </p:sp>
      <p:sp>
        <p:nvSpPr>
          <p:cNvPr id="163" name="Google Shape;163;p32"/>
          <p:cNvSpPr txBox="1">
            <a:spLocks noGrp="1"/>
          </p:cNvSpPr>
          <p:nvPr>
            <p:ph type="body" idx="1"/>
          </p:nvPr>
        </p:nvSpPr>
        <p:spPr>
          <a:xfrm>
            <a:off x="533399" y="4073235"/>
            <a:ext cx="8084127" cy="84050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rgbClr val="FF5F5F"/>
                </a:solidFill>
                <a:latin typeface="Space Grotesk"/>
                <a:ea typeface="Space Grotesk"/>
                <a:cs typeface="Space Grotesk"/>
                <a:sym typeface="Space Grotesk"/>
              </a:rPr>
              <a:t>https://</a:t>
            </a:r>
            <a:r>
              <a:rPr lang="en-US" sz="3200" b="1" dirty="0" err="1">
                <a:solidFill>
                  <a:srgbClr val="FF5F5F"/>
                </a:solidFill>
                <a:latin typeface="Space Grotesk"/>
                <a:ea typeface="Space Grotesk"/>
                <a:cs typeface="Space Grotesk"/>
                <a:sym typeface="Space Grotesk"/>
              </a:rPr>
              <a:t>www.python.org</a:t>
            </a:r>
            <a:r>
              <a:rPr lang="en-US" sz="3200" b="1" dirty="0">
                <a:solidFill>
                  <a:srgbClr val="FF5F5F"/>
                </a:solidFill>
                <a:latin typeface="Space Grotesk"/>
                <a:ea typeface="Space Grotesk"/>
                <a:cs typeface="Space Grotesk"/>
                <a:sym typeface="Space Grotesk"/>
              </a:rPr>
              <a:t>/downloads/</a:t>
            </a:r>
            <a:endParaRPr sz="3200" b="1" dirty="0">
              <a:solidFill>
                <a:srgbClr val="FF5F5F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DDAF917-71CF-D01A-914B-48DA7BEA47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802456"/>
            <a:ext cx="7772400" cy="3026856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>
          <a:extLst>
            <a:ext uri="{FF2B5EF4-FFF2-40B4-BE49-F238E27FC236}">
              <a16:creationId xmlns:a16="http://schemas.microsoft.com/office/drawing/2014/main" id="{28870A9A-C059-D82A-F14C-F4B8BB6D81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2">
            <a:extLst>
              <a:ext uri="{FF2B5EF4-FFF2-40B4-BE49-F238E27FC236}">
                <a16:creationId xmlns:a16="http://schemas.microsoft.com/office/drawing/2014/main" id="{5BAD9503-9791-175D-B667-00A6BD0A6DB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33399" y="229756"/>
            <a:ext cx="702194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Installing Python (For any  OS)</a:t>
            </a:r>
            <a:endParaRPr dirty="0"/>
          </a:p>
        </p:txBody>
      </p:sp>
      <p:sp>
        <p:nvSpPr>
          <p:cNvPr id="163" name="Google Shape;163;p32">
            <a:extLst>
              <a:ext uri="{FF2B5EF4-FFF2-40B4-BE49-F238E27FC236}">
                <a16:creationId xmlns:a16="http://schemas.microsoft.com/office/drawing/2014/main" id="{73AC6706-A1D9-DEEB-E428-55C401A613D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33399" y="4073235"/>
            <a:ext cx="8084127" cy="84050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rgbClr val="FF5F5F"/>
                </a:solidFill>
                <a:latin typeface="Space Grotesk"/>
                <a:ea typeface="Space Grotesk"/>
                <a:cs typeface="Space Grotesk"/>
                <a:sym typeface="Space Grotesk"/>
              </a:rPr>
              <a:t>Command: “python3 –-version”</a:t>
            </a:r>
            <a:endParaRPr sz="3200" b="1" dirty="0">
              <a:solidFill>
                <a:srgbClr val="FF5F5F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pic>
        <p:nvPicPr>
          <p:cNvPr id="4" name="Picture 3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FC4DAEA4-A429-61C1-A8EA-05700116D9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900" y="1623467"/>
            <a:ext cx="7582199" cy="1299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6294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6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Installing IDE (VS Code) 🚀</a:t>
            </a:r>
            <a:endParaRPr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>
          <a:extLst>
            <a:ext uri="{FF2B5EF4-FFF2-40B4-BE49-F238E27FC236}">
              <a16:creationId xmlns:a16="http://schemas.microsoft.com/office/drawing/2014/main" id="{28254504-80DD-9D35-5D9B-236E72717B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2">
            <a:extLst>
              <a:ext uri="{FF2B5EF4-FFF2-40B4-BE49-F238E27FC236}">
                <a16:creationId xmlns:a16="http://schemas.microsoft.com/office/drawing/2014/main" id="{8BD94D08-AB4B-935D-D71F-E1E25764866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33399" y="229756"/>
            <a:ext cx="702194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Installing VSCode (For any  OS)</a:t>
            </a:r>
            <a:endParaRPr dirty="0"/>
          </a:p>
        </p:txBody>
      </p:sp>
      <p:sp>
        <p:nvSpPr>
          <p:cNvPr id="163" name="Google Shape;163;p32">
            <a:extLst>
              <a:ext uri="{FF2B5EF4-FFF2-40B4-BE49-F238E27FC236}">
                <a16:creationId xmlns:a16="http://schemas.microsoft.com/office/drawing/2014/main" id="{29DA3D18-D1F0-20EF-9025-CB280D5F2DB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33399" y="4073235"/>
            <a:ext cx="8084127" cy="84050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rgbClr val="FF5F5F"/>
                </a:solidFill>
                <a:latin typeface="Space Grotesk"/>
                <a:ea typeface="Space Grotesk"/>
                <a:cs typeface="Space Grotesk"/>
                <a:sym typeface="Space Grotesk"/>
              </a:rPr>
              <a:t>https://</a:t>
            </a:r>
            <a:r>
              <a:rPr lang="en-US" sz="3200" b="1" dirty="0" err="1">
                <a:solidFill>
                  <a:srgbClr val="FF5F5F"/>
                </a:solidFill>
                <a:latin typeface="Space Grotesk"/>
                <a:ea typeface="Space Grotesk"/>
                <a:cs typeface="Space Grotesk"/>
                <a:sym typeface="Space Grotesk"/>
              </a:rPr>
              <a:t>code.visualstudio.com</a:t>
            </a:r>
            <a:r>
              <a:rPr lang="en-US" sz="3200" b="1" dirty="0">
                <a:solidFill>
                  <a:srgbClr val="FF5F5F"/>
                </a:solidFill>
                <a:latin typeface="Space Grotesk"/>
                <a:ea typeface="Space Grotesk"/>
                <a:cs typeface="Space Grotesk"/>
                <a:sym typeface="Space Grotesk"/>
              </a:rPr>
              <a:t>/Download</a:t>
            </a:r>
            <a:endParaRPr sz="3200" b="1" dirty="0">
              <a:solidFill>
                <a:srgbClr val="FF5F5F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168058A-00FD-3E07-26A4-3CD785A67F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0377" y="802456"/>
            <a:ext cx="6723246" cy="3292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1125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1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Python Review 🚀</a:t>
            </a:r>
            <a:endParaRPr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>
          <a:extLst>
            <a:ext uri="{FF2B5EF4-FFF2-40B4-BE49-F238E27FC236}">
              <a16:creationId xmlns:a16="http://schemas.microsoft.com/office/drawing/2014/main" id="{0418A9FE-D58C-99F3-EE86-3A4EF59D9D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2">
            <a:extLst>
              <a:ext uri="{FF2B5EF4-FFF2-40B4-BE49-F238E27FC236}">
                <a16:creationId xmlns:a16="http://schemas.microsoft.com/office/drawing/2014/main" id="{3EDA365C-23E3-549C-A89A-EBE0553297A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33399" y="229756"/>
            <a:ext cx="702194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Accessing Code in GITHUB</a:t>
            </a:r>
            <a:endParaRPr dirty="0"/>
          </a:p>
        </p:txBody>
      </p:sp>
      <p:sp>
        <p:nvSpPr>
          <p:cNvPr id="163" name="Google Shape;163;p32">
            <a:extLst>
              <a:ext uri="{FF2B5EF4-FFF2-40B4-BE49-F238E27FC236}">
                <a16:creationId xmlns:a16="http://schemas.microsoft.com/office/drawing/2014/main" id="{0EA8644B-0182-D673-D6E5-CD1958FC914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66699" y="4202500"/>
            <a:ext cx="8610601" cy="7019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00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rgbClr val="FF5F5F"/>
                </a:solidFill>
                <a:latin typeface="Space Grotesk"/>
                <a:ea typeface="Space Grotesk"/>
                <a:cs typeface="Space Grotesk"/>
                <a:sym typeface="Space Grotesk"/>
              </a:rPr>
              <a:t>https://</a:t>
            </a:r>
            <a:r>
              <a:rPr lang="en-US" sz="3200" b="1" dirty="0" err="1">
                <a:solidFill>
                  <a:srgbClr val="FF5F5F"/>
                </a:solidFill>
                <a:latin typeface="Space Grotesk"/>
                <a:ea typeface="Space Grotesk"/>
                <a:cs typeface="Space Grotesk"/>
                <a:sym typeface="Space Grotesk"/>
              </a:rPr>
              <a:t>github.com</a:t>
            </a:r>
            <a:r>
              <a:rPr lang="en-US" sz="3200" b="1" dirty="0">
                <a:solidFill>
                  <a:srgbClr val="FF5F5F"/>
                </a:solidFill>
                <a:latin typeface="Space Grotesk"/>
                <a:ea typeface="Space Grotesk"/>
                <a:cs typeface="Space Grotesk"/>
                <a:sym typeface="Space Grotesk"/>
              </a:rPr>
              <a:t>/</a:t>
            </a:r>
            <a:r>
              <a:rPr lang="en-US" sz="3200" b="1" dirty="0" err="1">
                <a:solidFill>
                  <a:srgbClr val="FF5F5F"/>
                </a:solidFill>
                <a:latin typeface="Space Grotesk"/>
                <a:ea typeface="Space Grotesk"/>
                <a:cs typeface="Space Grotesk"/>
                <a:sym typeface="Space Grotesk"/>
              </a:rPr>
              <a:t>VapsTech</a:t>
            </a:r>
            <a:r>
              <a:rPr lang="en-US" sz="3200" b="1" dirty="0">
                <a:solidFill>
                  <a:srgbClr val="FF5F5F"/>
                </a:solidFill>
                <a:latin typeface="Space Grotesk"/>
                <a:ea typeface="Space Grotesk"/>
                <a:cs typeface="Space Grotesk"/>
                <a:sym typeface="Space Grotesk"/>
              </a:rPr>
              <a:t>/</a:t>
            </a:r>
            <a:r>
              <a:rPr lang="en-US" sz="3200" b="1" dirty="0" err="1">
                <a:solidFill>
                  <a:srgbClr val="FF5F5F"/>
                </a:solidFill>
                <a:latin typeface="Space Grotesk"/>
                <a:ea typeface="Space Grotesk"/>
                <a:cs typeface="Space Grotesk"/>
                <a:sym typeface="Space Grotesk"/>
              </a:rPr>
              <a:t>AI_Workshop</a:t>
            </a:r>
            <a:r>
              <a:rPr lang="en-US" sz="3200" b="1" dirty="0">
                <a:solidFill>
                  <a:srgbClr val="FF5F5F"/>
                </a:solidFill>
                <a:latin typeface="Space Grotesk"/>
                <a:ea typeface="Space Grotesk"/>
                <a:cs typeface="Space Grotesk"/>
                <a:sym typeface="Space Grotesk"/>
              </a:rPr>
              <a:t>/tree/master</a:t>
            </a:r>
            <a:endParaRPr sz="3200" b="1" dirty="0">
              <a:solidFill>
                <a:srgbClr val="FF5F5F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DF20337-EB70-9DFE-16CD-CB178CA2AB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1026" y="783856"/>
            <a:ext cx="7021946" cy="3418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4838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0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Check in! ✅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3"/>
          <p:cNvSpPr txBox="1">
            <a:spLocks noGrp="1"/>
          </p:cNvSpPr>
          <p:nvPr>
            <p:ph type="title"/>
          </p:nvPr>
        </p:nvSpPr>
        <p:spPr>
          <a:xfrm>
            <a:off x="5021250" y="445025"/>
            <a:ext cx="38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If Statements</a:t>
            </a:r>
            <a:endParaRPr dirty="0"/>
          </a:p>
        </p:txBody>
      </p:sp>
      <p:sp>
        <p:nvSpPr>
          <p:cNvPr id="171" name="Google Shape;171;p33"/>
          <p:cNvSpPr txBox="1">
            <a:spLocks noGrp="1"/>
          </p:cNvSpPr>
          <p:nvPr>
            <p:ph type="body" idx="2"/>
          </p:nvPr>
        </p:nvSpPr>
        <p:spPr>
          <a:xfrm>
            <a:off x="5021100" y="1152475"/>
            <a:ext cx="38112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rgbClr val="FF5F5F"/>
                </a:solidFill>
                <a:latin typeface="Space Grotesk"/>
                <a:ea typeface="Space Grotesk"/>
                <a:cs typeface="Space Grotesk"/>
                <a:sym typeface="Space Grotesk"/>
              </a:rPr>
              <a:t>i</a:t>
            </a:r>
            <a:r>
              <a:rPr lang="en" b="1" dirty="0">
                <a:solidFill>
                  <a:srgbClr val="FF5F5F"/>
                </a:solidFill>
                <a:latin typeface="Space Grotesk"/>
                <a:ea typeface="Space Grotesk"/>
                <a:cs typeface="Space Grotesk"/>
                <a:sym typeface="Space Grotesk"/>
              </a:rPr>
              <a:t>f-else:</a:t>
            </a:r>
            <a:endParaRPr dirty="0">
              <a:solidFill>
                <a:srgbClr val="FF5F5F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dirty="0"/>
              <a:t>L</a:t>
            </a:r>
            <a:r>
              <a:rPr lang="en" dirty="0" err="1"/>
              <a:t>ogical</a:t>
            </a:r>
            <a:r>
              <a:rPr lang="en" dirty="0"/>
              <a:t> Operation that executes a block of code on whether a condition is True or False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rgbClr val="FF5F5F"/>
                </a:solidFill>
                <a:latin typeface="Space Grotesk"/>
                <a:ea typeface="Space Grotesk"/>
                <a:cs typeface="Space Grotesk"/>
                <a:sym typeface="Space Grotesk"/>
              </a:rPr>
              <a:t>elif: </a:t>
            </a:r>
            <a:endParaRPr b="1" dirty="0">
              <a:solidFill>
                <a:srgbClr val="FF5F5F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dirty="0"/>
              <a:t>S</a:t>
            </a:r>
            <a:r>
              <a:rPr lang="en" dirty="0"/>
              <a:t>tatement that is used to include more conditions with different blocks of code inside each condition</a:t>
            </a:r>
            <a:endParaRPr b="1" dirty="0">
              <a:solidFill>
                <a:srgbClr val="FFA6A6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pic>
        <p:nvPicPr>
          <p:cNvPr id="5" name="Picture 4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3072BE18-B125-BCC5-A30A-0E4C22DF2D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550" y="236060"/>
            <a:ext cx="4409209" cy="4671379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7"/>
          <p:cNvSpPr txBox="1">
            <a:spLocks noGrp="1"/>
          </p:cNvSpPr>
          <p:nvPr>
            <p:ph type="title"/>
          </p:nvPr>
        </p:nvSpPr>
        <p:spPr>
          <a:xfrm>
            <a:off x="533400" y="445025"/>
            <a:ext cx="8298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For Loops</a:t>
            </a:r>
            <a:endParaRPr dirty="0"/>
          </a:p>
        </p:txBody>
      </p:sp>
      <p:sp>
        <p:nvSpPr>
          <p:cNvPr id="203" name="Google Shape;203;p37"/>
          <p:cNvSpPr txBox="1">
            <a:spLocks noGrp="1"/>
          </p:cNvSpPr>
          <p:nvPr>
            <p:ph type="body" idx="1"/>
          </p:nvPr>
        </p:nvSpPr>
        <p:spPr>
          <a:xfrm>
            <a:off x="533400" y="1017725"/>
            <a:ext cx="7954818" cy="123974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FFA6A6"/>
                </a:solidFill>
                <a:latin typeface="Space Grotesk"/>
                <a:cs typeface="Space Grotesk"/>
                <a:sym typeface="Space Grotesk"/>
              </a:rPr>
              <a:t>How you can use For Loops:</a:t>
            </a:r>
            <a:endParaRPr dirty="0">
              <a:solidFill>
                <a:srgbClr val="FFA6A6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dirty="0"/>
              <a:t>Used to repeat a block of code for each next item in a sequence</a:t>
            </a: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dirty="0"/>
              <a:t>You can use for loops to iterate through the items in a list, range or dictionary</a:t>
            </a:r>
            <a:endParaRPr dirty="0"/>
          </a:p>
        </p:txBody>
      </p:sp>
      <p:pic>
        <p:nvPicPr>
          <p:cNvPr id="3" name="Picture 2" descr="A screen shot of a computer code&#10;&#10;AI-generated content may be incorrect.">
            <a:extLst>
              <a:ext uri="{FF2B5EF4-FFF2-40B4-BE49-F238E27FC236}">
                <a16:creationId xmlns:a16="http://schemas.microsoft.com/office/drawing/2014/main" id="{41F68E5F-E84B-565C-0A71-ABE5D40296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850" y="2392218"/>
            <a:ext cx="6972300" cy="25019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8"/>
          <p:cNvSpPr txBox="1">
            <a:spLocks noGrp="1"/>
          </p:cNvSpPr>
          <p:nvPr>
            <p:ph type="title"/>
          </p:nvPr>
        </p:nvSpPr>
        <p:spPr>
          <a:xfrm>
            <a:off x="5021250" y="445025"/>
            <a:ext cx="38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While Loops</a:t>
            </a:r>
            <a:endParaRPr dirty="0"/>
          </a:p>
        </p:txBody>
      </p:sp>
      <p:sp>
        <p:nvSpPr>
          <p:cNvPr id="211" name="Google Shape;211;p38"/>
          <p:cNvSpPr txBox="1">
            <a:spLocks noGrp="1"/>
          </p:cNvSpPr>
          <p:nvPr>
            <p:ph type="body" idx="2"/>
          </p:nvPr>
        </p:nvSpPr>
        <p:spPr>
          <a:xfrm>
            <a:off x="5021100" y="1152475"/>
            <a:ext cx="38112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FFA6A6"/>
                </a:solidFill>
                <a:latin typeface="Space Grotesk"/>
                <a:cs typeface="Space Grotesk"/>
                <a:sym typeface="Space Grotesk"/>
              </a:rPr>
              <a:t>How you can Use While Loops</a:t>
            </a:r>
            <a:endParaRPr dirty="0">
              <a:solidFill>
                <a:srgbClr val="FFA6A6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dirty="0"/>
              <a:t>U</a:t>
            </a:r>
            <a:r>
              <a:rPr lang="en" dirty="0"/>
              <a:t>sed to keep repeating a block of code as long as a condition is TRUE</a:t>
            </a: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dirty="0"/>
              <a:t>So, it checks the condition before executing the block of code</a:t>
            </a:r>
          </a:p>
        </p:txBody>
      </p:sp>
      <p:pic>
        <p:nvPicPr>
          <p:cNvPr id="3" name="Picture 2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70FC5A00-92E6-DC74-2A29-37D5835D14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200" y="908050"/>
            <a:ext cx="4241800" cy="33274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>
          <a:extLst>
            <a:ext uri="{FF2B5EF4-FFF2-40B4-BE49-F238E27FC236}">
              <a16:creationId xmlns:a16="http://schemas.microsoft.com/office/drawing/2014/main" id="{B852F8A5-E989-CDE0-14DF-C731518291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7">
            <a:extLst>
              <a:ext uri="{FF2B5EF4-FFF2-40B4-BE49-F238E27FC236}">
                <a16:creationId xmlns:a16="http://schemas.microsoft.com/office/drawing/2014/main" id="{7610BCDE-AEE3-C5B6-7C3A-586BFE7537C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33400" y="445025"/>
            <a:ext cx="8298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Functions</a:t>
            </a:r>
            <a:endParaRPr dirty="0"/>
          </a:p>
        </p:txBody>
      </p:sp>
      <p:sp>
        <p:nvSpPr>
          <p:cNvPr id="203" name="Google Shape;203;p37">
            <a:extLst>
              <a:ext uri="{FF2B5EF4-FFF2-40B4-BE49-F238E27FC236}">
                <a16:creationId xmlns:a16="http://schemas.microsoft.com/office/drawing/2014/main" id="{B543C4F2-6D65-8BBE-E40C-9FC5C5CB1E7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33400" y="1152475"/>
            <a:ext cx="3013364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rgbClr val="FFA6A6"/>
                </a:solidFill>
                <a:latin typeface="Space Grotesk"/>
                <a:ea typeface="Space Grotesk"/>
                <a:cs typeface="Space Grotesk"/>
                <a:sym typeface="Space Grotesk"/>
              </a:rPr>
              <a:t>What is a function?</a:t>
            </a:r>
            <a:endParaRPr dirty="0">
              <a:solidFill>
                <a:srgbClr val="FFA6A6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dirty="0"/>
              <a:t>A function is a piece of instruction to perform a task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dirty="0"/>
              <a:t>Functions are useful because they make a program smaller and easier to manage</a:t>
            </a: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dirty="0"/>
              <a:t>They can take Parameters and can return values</a:t>
            </a:r>
          </a:p>
        </p:txBody>
      </p:sp>
      <p:pic>
        <p:nvPicPr>
          <p:cNvPr id="3" name="Picture 2" descr="A computer screen shot of text&#10;&#10;AI-generated content may be incorrect.">
            <a:extLst>
              <a:ext uri="{FF2B5EF4-FFF2-40B4-BE49-F238E27FC236}">
                <a16:creationId xmlns:a16="http://schemas.microsoft.com/office/drawing/2014/main" id="{1CC940E8-CDFC-EDE1-401C-6ED1FF0BBE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6259" y="1295400"/>
            <a:ext cx="5321300" cy="255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0176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>
          <a:extLst>
            <a:ext uri="{FF2B5EF4-FFF2-40B4-BE49-F238E27FC236}">
              <a16:creationId xmlns:a16="http://schemas.microsoft.com/office/drawing/2014/main" id="{B45B4093-3231-A0D1-A3F7-FFE0E5533D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8">
            <a:extLst>
              <a:ext uri="{FF2B5EF4-FFF2-40B4-BE49-F238E27FC236}">
                <a16:creationId xmlns:a16="http://schemas.microsoft.com/office/drawing/2014/main" id="{977313C3-7A44-B855-BA03-712ED162AE7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21250" y="445025"/>
            <a:ext cx="38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Object-Oriented-Prog</a:t>
            </a:r>
            <a:endParaRPr dirty="0"/>
          </a:p>
        </p:txBody>
      </p:sp>
      <p:sp>
        <p:nvSpPr>
          <p:cNvPr id="211" name="Google Shape;211;p38">
            <a:extLst>
              <a:ext uri="{FF2B5EF4-FFF2-40B4-BE49-F238E27FC236}">
                <a16:creationId xmlns:a16="http://schemas.microsoft.com/office/drawing/2014/main" id="{7627BFFF-1298-178F-F707-F4E7CF769E48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5021100" y="1152475"/>
            <a:ext cx="38112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rgbClr val="FFA6A6"/>
                </a:solidFill>
                <a:latin typeface="Space Grotesk"/>
                <a:ea typeface="Space Grotesk"/>
                <a:cs typeface="Space Grotesk"/>
                <a:sym typeface="Space Grotesk"/>
              </a:rPr>
              <a:t>What is OOP?</a:t>
            </a:r>
            <a:endParaRPr dirty="0">
              <a:solidFill>
                <a:srgbClr val="FFA6A6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dirty="0"/>
              <a:t>O</a:t>
            </a:r>
            <a:r>
              <a:rPr lang="en" dirty="0" err="1"/>
              <a:t>bject</a:t>
            </a:r>
            <a:r>
              <a:rPr lang="en" dirty="0"/>
              <a:t>-Oriented-Programming (OOP) is a way of organizing data</a:t>
            </a: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dirty="0"/>
              <a:t>E</a:t>
            </a:r>
            <a:r>
              <a:rPr lang="en-US" dirty="0"/>
              <a:t>in OOP, you have an Object (student) of a class (</a:t>
            </a:r>
            <a:r>
              <a:rPr lang="en-US" dirty="0" err="1"/>
              <a:t>FIU_student</a:t>
            </a:r>
            <a:r>
              <a:rPr lang="en-US" dirty="0"/>
              <a:t>)</a:t>
            </a:r>
            <a:endParaRPr lang="en"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dirty="0"/>
              <a:t>T</a:t>
            </a:r>
            <a:r>
              <a:rPr lang="en" dirty="0"/>
              <a:t>he Object of some class has access to its methods (functions of the class) and attributes (variables of the class)</a:t>
            </a:r>
            <a:endParaRPr dirty="0"/>
          </a:p>
        </p:txBody>
      </p:sp>
      <p:pic>
        <p:nvPicPr>
          <p:cNvPr id="7" name="Picture 6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2EE13947-27D5-2A96-C54A-40D87A3167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550" y="205740"/>
            <a:ext cx="4510700" cy="4732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3557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>
          <a:extLst>
            <a:ext uri="{FF2B5EF4-FFF2-40B4-BE49-F238E27FC236}">
              <a16:creationId xmlns:a16="http://schemas.microsoft.com/office/drawing/2014/main" id="{223962D5-0C13-2882-FBD6-22ACD28389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7">
            <a:extLst>
              <a:ext uri="{FF2B5EF4-FFF2-40B4-BE49-F238E27FC236}">
                <a16:creationId xmlns:a16="http://schemas.microsoft.com/office/drawing/2014/main" id="{77431427-BD16-0E1E-112F-55F0C1FD039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33400" y="445025"/>
            <a:ext cx="8298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Libraries</a:t>
            </a:r>
            <a:endParaRPr dirty="0"/>
          </a:p>
        </p:txBody>
      </p:sp>
      <p:sp>
        <p:nvSpPr>
          <p:cNvPr id="203" name="Google Shape;203;p37">
            <a:extLst>
              <a:ext uri="{FF2B5EF4-FFF2-40B4-BE49-F238E27FC236}">
                <a16:creationId xmlns:a16="http://schemas.microsoft.com/office/drawing/2014/main" id="{BED5741B-F4E1-E10D-F802-7ECC812CAE9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33401" y="1178411"/>
            <a:ext cx="2219036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rgbClr val="FFA6A6"/>
                </a:solidFill>
                <a:latin typeface="Space Grotesk"/>
                <a:ea typeface="Space Grotesk"/>
                <a:cs typeface="Space Grotesk"/>
                <a:sym typeface="Space Grotesk"/>
              </a:rPr>
              <a:t>What is a library?</a:t>
            </a:r>
            <a:endParaRPr lang="en-US" dirty="0">
              <a:solidFill>
                <a:srgbClr val="FFA6A6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dirty="0"/>
              <a:t>L</a:t>
            </a:r>
            <a:r>
              <a:rPr lang="en" dirty="0" err="1"/>
              <a:t>ibraries</a:t>
            </a:r>
            <a:r>
              <a:rPr lang="en" dirty="0"/>
              <a:t> are code that we can have access to without having to write them in our code</a:t>
            </a: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rgbClr val="FFA6A6"/>
                </a:solidFill>
                <a:latin typeface="Space Grotesk"/>
                <a:ea typeface="Space Grotesk"/>
                <a:cs typeface="Space Grotesk"/>
                <a:sym typeface="Space Grotesk"/>
              </a:rPr>
              <a:t>W</a:t>
            </a:r>
            <a:r>
              <a:rPr lang="en" b="1" dirty="0" err="1">
                <a:solidFill>
                  <a:srgbClr val="FFA6A6"/>
                </a:solidFill>
                <a:latin typeface="Space Grotesk"/>
                <a:ea typeface="Space Grotesk"/>
                <a:cs typeface="Space Grotesk"/>
                <a:sym typeface="Space Grotesk"/>
              </a:rPr>
              <a:t>hy</a:t>
            </a:r>
            <a:r>
              <a:rPr lang="en" b="1" dirty="0">
                <a:solidFill>
                  <a:srgbClr val="FFA6A6"/>
                </a:solidFill>
                <a:latin typeface="Space Grotesk"/>
                <a:ea typeface="Space Grotesk"/>
                <a:cs typeface="Space Grotesk"/>
                <a:sym typeface="Space Grotesk"/>
              </a:rPr>
              <a:t> to use a library?</a:t>
            </a:r>
            <a:endParaRPr b="1" dirty="0">
              <a:solidFill>
                <a:srgbClr val="FFA6A6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dirty="0"/>
              <a:t>They are useful because we can have access to complex functions already made by other people</a:t>
            </a:r>
            <a:endParaRPr b="1" dirty="0">
              <a:solidFill>
                <a:srgbClr val="FFA6A6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pic>
        <p:nvPicPr>
          <p:cNvPr id="3" name="Picture 2" descr="A computer screen shot of a blue screen&#10;&#10;AI-generated content may be incorrect.">
            <a:extLst>
              <a:ext uri="{FF2B5EF4-FFF2-40B4-BE49-F238E27FC236}">
                <a16:creationId xmlns:a16="http://schemas.microsoft.com/office/drawing/2014/main" id="{6E9DAAC9-3270-D8AC-0C1D-BD1D0EF7C2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3067" y="284339"/>
            <a:ext cx="6033097" cy="4574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0831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6"/>
          <p:cNvSpPr txBox="1">
            <a:spLocks noGrp="1"/>
          </p:cNvSpPr>
          <p:nvPr>
            <p:ph type="title"/>
          </p:nvPr>
        </p:nvSpPr>
        <p:spPr>
          <a:xfrm>
            <a:off x="25455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 🎉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1"/>
          <p:cNvSpPr txBox="1">
            <a:spLocks noGrp="1"/>
          </p:cNvSpPr>
          <p:nvPr>
            <p:ph type="title"/>
          </p:nvPr>
        </p:nvSpPr>
        <p:spPr>
          <a:xfrm>
            <a:off x="533400" y="445025"/>
            <a:ext cx="8298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Agenda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21"/>
          <p:cNvSpPr txBox="1">
            <a:spLocks noGrp="1"/>
          </p:cNvSpPr>
          <p:nvPr>
            <p:ph type="body" idx="1"/>
          </p:nvPr>
        </p:nvSpPr>
        <p:spPr>
          <a:xfrm>
            <a:off x="533400" y="1152475"/>
            <a:ext cx="38958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Announcements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dirty="0"/>
              <a:t>Installing Python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dirty="0"/>
              <a:t>If / For &amp; While Loops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dirty="0"/>
              <a:t>Functions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dirty="0"/>
              <a:t>Object Oriented Programming Basics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dirty="0"/>
              <a:t>Libraries</a:t>
            </a:r>
            <a:endParaRPr dirty="0"/>
          </a:p>
        </p:txBody>
      </p:sp>
      <p:pic>
        <p:nvPicPr>
          <p:cNvPr id="88" name="Google Shape;88;p21"/>
          <p:cNvPicPr preferRelativeResize="0"/>
          <p:nvPr/>
        </p:nvPicPr>
        <p:blipFill rotWithShape="1">
          <a:blip r:embed="rId3">
            <a:alphaModFix/>
          </a:blip>
          <a:srcRect l="20353" r="20359"/>
          <a:stretch/>
        </p:blipFill>
        <p:spPr>
          <a:xfrm>
            <a:off x="4572000" y="0"/>
            <a:ext cx="4572001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2"/>
          <p:cNvSpPr txBox="1">
            <a:spLocks noGrp="1"/>
          </p:cNvSpPr>
          <p:nvPr>
            <p:ph type="title"/>
          </p:nvPr>
        </p:nvSpPr>
        <p:spPr>
          <a:xfrm>
            <a:off x="25455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Announcements 🚀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3"/>
          <p:cNvSpPr txBox="1">
            <a:spLocks noGrp="1"/>
          </p:cNvSpPr>
          <p:nvPr>
            <p:ph type="title"/>
          </p:nvPr>
        </p:nvSpPr>
        <p:spPr>
          <a:xfrm>
            <a:off x="533400" y="445025"/>
            <a:ext cx="8298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INIT FIU Membership</a:t>
            </a:r>
            <a:endParaRPr/>
          </a:p>
        </p:txBody>
      </p:sp>
      <p:sp>
        <p:nvSpPr>
          <p:cNvPr id="99" name="Google Shape;99;p23"/>
          <p:cNvSpPr txBox="1">
            <a:spLocks noGrp="1"/>
          </p:cNvSpPr>
          <p:nvPr>
            <p:ph type="body" idx="1"/>
          </p:nvPr>
        </p:nvSpPr>
        <p:spPr>
          <a:xfrm>
            <a:off x="533400" y="1162350"/>
            <a:ext cx="38958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8"/>
              <a:t>Membership Applications now open!</a:t>
            </a:r>
            <a:endParaRPr sz="2708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708"/>
              <a:t>No requirements!</a:t>
            </a:r>
            <a:endParaRPr sz="2708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708"/>
              <a:t>Membership is open and free to all FIU students</a:t>
            </a:r>
            <a:endParaRPr sz="2708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708"/>
              <a:t>No major or experience is required!</a:t>
            </a:r>
            <a:endParaRPr/>
          </a:p>
        </p:txBody>
      </p:sp>
      <p:pic>
        <p:nvPicPr>
          <p:cNvPr id="100" name="Google Shape;100;p23"/>
          <p:cNvPicPr preferRelativeResize="0"/>
          <p:nvPr/>
        </p:nvPicPr>
        <p:blipFill rotWithShape="1">
          <a:blip r:embed="rId3">
            <a:alphaModFix/>
          </a:blip>
          <a:srcRect l="12723" r="27989"/>
          <a:stretch/>
        </p:blipFill>
        <p:spPr>
          <a:xfrm>
            <a:off x="4572000" y="0"/>
            <a:ext cx="4572001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24"/>
          <p:cNvPicPr preferRelativeResize="0"/>
          <p:nvPr/>
        </p:nvPicPr>
        <p:blipFill rotWithShape="1">
          <a:blip r:embed="rId3">
            <a:alphaModFix/>
          </a:blip>
          <a:srcRect l="20359" r="20353"/>
          <a:stretch/>
        </p:blipFill>
        <p:spPr>
          <a:xfrm>
            <a:off x="0" y="0"/>
            <a:ext cx="4572001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24"/>
          <p:cNvSpPr txBox="1">
            <a:spLocks noGrp="1"/>
          </p:cNvSpPr>
          <p:nvPr>
            <p:ph type="title"/>
          </p:nvPr>
        </p:nvSpPr>
        <p:spPr>
          <a:xfrm>
            <a:off x="5021250" y="445025"/>
            <a:ext cx="38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Benefits</a:t>
            </a:r>
            <a:endParaRPr/>
          </a:p>
        </p:txBody>
      </p:sp>
      <p:sp>
        <p:nvSpPr>
          <p:cNvPr id="107" name="Google Shape;107;p24"/>
          <p:cNvSpPr txBox="1">
            <a:spLocks noGrp="1"/>
          </p:cNvSpPr>
          <p:nvPr>
            <p:ph type="body" idx="2"/>
          </p:nvPr>
        </p:nvSpPr>
        <p:spPr>
          <a:xfrm>
            <a:off x="5021100" y="1152475"/>
            <a:ext cx="38112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7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Inclusive Community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Build up Your Resume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Access to Job Opportunities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Access to Network of Companies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Industry Mentorship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Scholarships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Graduation memorabilia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Equipment Rental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Letters of Recommendation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Honors College Points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5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4527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Sign Up Now!</a:t>
            </a:r>
            <a:endParaRPr/>
          </a:p>
        </p:txBody>
      </p:sp>
      <p:pic>
        <p:nvPicPr>
          <p:cNvPr id="113" name="Google Shape;11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1599" y="1162049"/>
            <a:ext cx="2819400" cy="281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6"/>
          <p:cNvSpPr txBox="1">
            <a:spLocks noGrp="1"/>
          </p:cNvSpPr>
          <p:nvPr>
            <p:ph type="title"/>
          </p:nvPr>
        </p:nvSpPr>
        <p:spPr>
          <a:xfrm>
            <a:off x="533400" y="445025"/>
            <a:ext cx="8298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Discord</a:t>
            </a:r>
            <a:endParaRPr/>
          </a:p>
        </p:txBody>
      </p:sp>
      <p:sp>
        <p:nvSpPr>
          <p:cNvPr id="119" name="Google Shape;119;p26"/>
          <p:cNvSpPr txBox="1">
            <a:spLocks noGrp="1"/>
          </p:cNvSpPr>
          <p:nvPr>
            <p:ph type="body" idx="1"/>
          </p:nvPr>
        </p:nvSpPr>
        <p:spPr>
          <a:xfrm>
            <a:off x="533400" y="1152475"/>
            <a:ext cx="38958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INIT’s online community for all members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b="1" u="sng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Get the latest news and announcements from INIT, including upcoming events</a:t>
            </a:r>
            <a:endParaRPr b="1" u="sng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Get notified of internship and job opportunities as soon as they open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Connect with INIT alumni from top tech companies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Chat about anything from school to anime and more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Meet other students with similar interests (guilds!)</a:t>
            </a:r>
            <a:endParaRPr/>
          </a:p>
        </p:txBody>
      </p:sp>
      <p:pic>
        <p:nvPicPr>
          <p:cNvPr id="120" name="Google Shape;120;p26"/>
          <p:cNvPicPr preferRelativeResize="0"/>
          <p:nvPr/>
        </p:nvPicPr>
        <p:blipFill rotWithShape="1">
          <a:blip r:embed="rId3">
            <a:alphaModFix/>
          </a:blip>
          <a:srcRect l="16428" r="24326"/>
          <a:stretch/>
        </p:blipFill>
        <p:spPr>
          <a:xfrm>
            <a:off x="4572000" y="0"/>
            <a:ext cx="4572001" cy="51434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7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4755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Join Now!</a:t>
            </a:r>
            <a:endParaRPr/>
          </a:p>
        </p:txBody>
      </p:sp>
      <p:sp>
        <p:nvSpPr>
          <p:cNvPr id="126" name="Google Shape;126;p27"/>
          <p:cNvSpPr txBox="1">
            <a:spLocks noGrp="1"/>
          </p:cNvSpPr>
          <p:nvPr>
            <p:ph type="title"/>
          </p:nvPr>
        </p:nvSpPr>
        <p:spPr>
          <a:xfrm>
            <a:off x="311700" y="2931900"/>
            <a:ext cx="4755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D550"/>
                </a:solidFill>
              </a:rPr>
              <a:t>discord.gg/init</a:t>
            </a:r>
            <a:endParaRPr>
              <a:solidFill>
                <a:srgbClr val="FFD550"/>
              </a:solidFill>
            </a:endParaRPr>
          </a:p>
        </p:txBody>
      </p:sp>
      <p:pic>
        <p:nvPicPr>
          <p:cNvPr id="127" name="Google Shape;12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6850" y="1181100"/>
            <a:ext cx="2781302" cy="27813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278</TotalTime>
  <Words>591</Words>
  <Application>Microsoft Macintosh PowerPoint</Application>
  <PresentationFormat>On-screen Show (16:9)</PresentationFormat>
  <Paragraphs>94</Paragraphs>
  <Slides>26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Space Grotesk SemiBold</vt:lpstr>
      <vt:lpstr>Space Grotesk Medium</vt:lpstr>
      <vt:lpstr>Arial</vt:lpstr>
      <vt:lpstr>Space Grotesk</vt:lpstr>
      <vt:lpstr>Simple Light</vt:lpstr>
      <vt:lpstr>Artificial Intelligence: Intro to Python</vt:lpstr>
      <vt:lpstr>Check in! ✅</vt:lpstr>
      <vt:lpstr>Agenda </vt:lpstr>
      <vt:lpstr>Announcements 🚀</vt:lpstr>
      <vt:lpstr>INIT FIU Membership</vt:lpstr>
      <vt:lpstr>Benefits</vt:lpstr>
      <vt:lpstr>Sign Up Now!</vt:lpstr>
      <vt:lpstr>Discord</vt:lpstr>
      <vt:lpstr>Join Now!</vt:lpstr>
      <vt:lpstr>Social Media &amp; E-mail</vt:lpstr>
      <vt:lpstr>PowerPoint Presentation</vt:lpstr>
      <vt:lpstr>PowerPoint Presentation</vt:lpstr>
      <vt:lpstr>Installing Python 🚀</vt:lpstr>
      <vt:lpstr>Installing Python (For any  OS)</vt:lpstr>
      <vt:lpstr>Installing Python (For any  OS)</vt:lpstr>
      <vt:lpstr>Installing IDE (VS Code) 🚀</vt:lpstr>
      <vt:lpstr>Installing VSCode (For any  OS)</vt:lpstr>
      <vt:lpstr>Python Review 🚀</vt:lpstr>
      <vt:lpstr>Accessing Code in GITHUB</vt:lpstr>
      <vt:lpstr>If Statements</vt:lpstr>
      <vt:lpstr>For Loops</vt:lpstr>
      <vt:lpstr>While Loops</vt:lpstr>
      <vt:lpstr>Functions</vt:lpstr>
      <vt:lpstr>Object-Oriented-Prog</vt:lpstr>
      <vt:lpstr>Libraries</vt:lpstr>
      <vt:lpstr>Thank you! 🎉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Alberto Soares</cp:lastModifiedBy>
  <cp:revision>21</cp:revision>
  <dcterms:modified xsi:type="dcterms:W3CDTF">2025-01-27T19:33:42Z</dcterms:modified>
</cp:coreProperties>
</file>